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986" r:id="rId3"/>
    <p:sldId id="991" r:id="rId4"/>
    <p:sldId id="992" r:id="rId5"/>
    <p:sldId id="993" r:id="rId6"/>
    <p:sldId id="994" r:id="rId7"/>
    <p:sldId id="987" r:id="rId8"/>
    <p:sldId id="989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2025/5/26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2025/5/26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2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 6  My e-friend</a:t>
            </a:r>
            <a: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/>
            </a:r>
            <a:b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</a:b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重难易错突破  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Grammar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54984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含有实义动词的一般现在时的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疑问句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Ben often skate on Sundays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经常在周日溜冰吗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the girl like drawing pictures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这个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女孩喜欢画画吗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情境导入.eps" descr="id:214749689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1556792"/>
            <a:ext cx="2816225" cy="752475"/>
          </a:xfrm>
          <a:prstGeom prst="rect">
            <a:avLst/>
          </a:prstGeom>
        </p:spPr>
      </p:pic>
      <p:pic>
        <p:nvPicPr>
          <p:cNvPr id="4" name="we86.jpg" descr="id:214749689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108891" y="2313783"/>
            <a:ext cx="4964430" cy="2157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5框架构建.eps" descr="id:214749691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675" y="1452737"/>
            <a:ext cx="2912110" cy="752475"/>
          </a:xfrm>
          <a:prstGeom prst="rect">
            <a:avLst/>
          </a:prstGeom>
        </p:spPr>
      </p:pic>
      <p:pic>
        <p:nvPicPr>
          <p:cNvPr id="4" name="JG11.eps" descr="id:214749692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92592" y="2191401"/>
            <a:ext cx="11161395" cy="2326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93966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836712"/>
            <a:ext cx="11485848" cy="452605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含有实义动词的一般现在时的一般疑问句的基本结构为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Do/Does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主语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动词原形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其他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肯定回答是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主语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do/does.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否定回答是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主语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t/doesn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含有实义动词的一般现在时的特殊疑问句的基本结构为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特殊疑问词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do/does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主语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动词原形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其他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特殊疑问词通常有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whose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等。回答时要根据特殊疑问词来具体作答。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54321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746119"/>
            <a:ext cx="11485848" cy="5262979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含有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实义动词的一般现在时的陈述句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改为一般疑问句的具体方法为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一加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二改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三问号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四升调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一加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在句首加助动词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Do/Does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当主语为第三人称单数时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句首的助动词用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其余人称句首则用助动词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二改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句中的谓语动词改为原形。同时人称互换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即第一人称改为第二人称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第二人称改为第一人称。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三问号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句末的句号改为问号。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四升调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从陈述句改为一般疑问句后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朗读时要用升调。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拓展.eps" descr="id:214749693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0036" y="946544"/>
            <a:ext cx="839470" cy="386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67918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75061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根据网友信息卡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回答问题。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Name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12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Country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Canada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Language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English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activity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课外活动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 skating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Hobby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 playing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basketball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进阶训练-彩.eps" descr="id:214749694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1124744"/>
            <a:ext cx="2804795" cy="810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25914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88850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his name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does he live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he like doing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72532" y="1340768"/>
            <a:ext cx="2855141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His name is Tim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06728" y="2639576"/>
            <a:ext cx="3248005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He lives in Canada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57555" y="3832574"/>
            <a:ext cx="4485523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He likes playing basketball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0825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根据上下文或首字母提示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完成对话。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have any 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she is Linda.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she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is 12.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live here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she lives near my home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558702" y="1502036"/>
            <a:ext cx="6238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Do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685432" y="1502036"/>
            <a:ext cx="11416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err="1"/>
              <a:t>riends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486694" y="2636912"/>
            <a:ext cx="902811" cy="6612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 smtClean="0">
                <a:cs typeface="Times New Roman" panose="02020603050405020304" pitchFamily="18" charset="0"/>
              </a:rPr>
              <a:t>How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070870" y="2789554"/>
            <a:ext cx="6639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old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546252" y="4077072"/>
            <a:ext cx="9220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Does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8511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324</Words>
  <Application>Microsoft Office PowerPoint</Application>
  <PresentationFormat>自定义</PresentationFormat>
  <Paragraphs>44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5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338</cp:revision>
  <dcterms:created xsi:type="dcterms:W3CDTF">2020-11-06T05:24:00Z</dcterms:created>
  <dcterms:modified xsi:type="dcterms:W3CDTF">2025-05-26T02:02:04Z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